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25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F7E68B-9AEB-4CC0-A08C-C809250A9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084C39-B6DE-4169-822C-05003DDA3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4D9187-B694-4700-9D15-EEDF494F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13CC22-C072-41A0-96EB-EE7E2AA80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4DA377-2A0C-4B3F-AEDB-5E152FA2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2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0D293E-9414-4783-BDCD-5182E7AF9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E2CEA9-0E88-43A1-ACD2-1F6BEF1A5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F205D2-6EEA-4C98-AC08-A4FE40FC1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617709-AD02-45C7-930C-F5D48FD97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1C6A35-AFF5-4E94-A735-0F657AB18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25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FC5876-4327-49D7-90DC-264BEE0DF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4439757-643D-4E8C-A67D-63CAB4B10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9C950-4780-47D9-9490-EEA28A545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AF71BC-5FAB-4668-A72E-F5CB90B9D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C3E72E-87B4-4A77-AD52-34C87F526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83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484013-CE4D-4669-9C67-911D39666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BED100-80EE-40DB-A1B2-04FA27D25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652752-5AE0-4C26-8515-CFBDC3E82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7F5638-2CA5-4FD1-8F8B-F74270B6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68092-5444-4D00-899C-B3F0261A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77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404AF-5C89-4E42-9483-87855CDEF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1C39B6-7F0E-452D-B30F-C84EAB9C3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DBA78-1AB8-43E9-ADC4-3F9DB525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F9843D-6B9F-4481-84EA-D210577C8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BC9469-262E-4788-9C3C-96F9EB52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46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272C00-1539-4188-9337-A9229952D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B7240B-3813-4649-BC3A-32166EC30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0D2B93-87B1-4E98-95A2-593A58FD7F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EB0100-DAD3-4345-92B3-6750695D7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EA95C2-0AEB-4869-BC61-FEFC4206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3F4362-11DC-4454-9EA4-C7585015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27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DD4B11-B0C0-4A5B-8156-AC4F5D109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1CA4C9-2916-49D3-BCE6-2A6D4B621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288B84-EE6D-460F-A46D-82BFF8516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EB5F009-B96A-499E-AFE3-B100EC859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FA0A43-447B-4641-8EA3-E913475C26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A1A6D09-40AB-4E90-B1BC-0CA9BA75A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D50CF33-C338-4C34-A831-419CE150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2B02D11-67AE-4550-BFB7-592977CAD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96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7FBB3C-F290-4376-968C-968491B9B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55BD2B-DD05-4165-9FF5-1295CA9CF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256EA7C-A200-4EB6-88A5-8899C0CFC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D0BADC2-601D-44DD-ADC3-D799EBF5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420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AC67B4-B207-4DFC-93C3-E63CDE629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1001AC7-91E1-443E-B8EF-CC2FC9A0A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EFE517-E2C7-41CF-9CA7-29B10236A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04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55E911-CF13-474C-82C3-453F5A170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0052EC-49EE-4B0A-8AA6-BA929DCCA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EC56FF0-8162-481D-BEC1-9A089DAC1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9ED4A8-7761-46C3-898D-92559DB27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52CE93-E026-44B0-87DE-02B19184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2D2210-3821-4E08-8FAC-69BD8C51D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46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595E09-564B-496B-A7A3-24E06F532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903AC8-7A07-4340-8471-73EB4AE423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EA943C7-C037-4943-969B-C3846FC35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F34751-84F0-488B-846D-81E3AEA6C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5E5ACF-E72D-4313-830E-4E688D9FF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7F3CCD-F67B-4F3F-9D6D-558C6F574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12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088E55C-F2BA-438F-82AB-34BAC78AF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CF15D8-5E44-43E1-9865-C871F37EA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DF747A-C5A9-4337-B1AA-07F25D041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6ADB2-F0FA-4903-812B-48BF4C42A900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441941-CC22-4B28-A8CB-2A1226A9D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EB7D19-3652-490E-8E38-5A631E5CD4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DB7EB-BEFA-40E2-8AD6-63678C48C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6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テキスト ボックス 2">
            <a:extLst>
              <a:ext uri="{FF2B5EF4-FFF2-40B4-BE49-F238E27FC236}">
                <a16:creationId xmlns:a16="http://schemas.microsoft.com/office/drawing/2014/main" id="{A41496C3-0BD6-4512-B90E-B0B737DF954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287714" y="188914"/>
            <a:ext cx="4751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b="1"/>
              <a:t>６．ロゴ　</a:t>
            </a:r>
            <a:r>
              <a:rPr lang="en-US" altLang="ja-JP" b="1"/>
              <a:t>(</a:t>
            </a:r>
            <a:r>
              <a:rPr lang="ja-JP" altLang="en-US" b="1"/>
              <a:t>横幕・立看板</a:t>
            </a:r>
            <a:r>
              <a:rPr lang="en-US" altLang="ja-JP" b="1"/>
              <a:t>)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1774826" y="981075"/>
            <a:ext cx="8235950" cy="1727200"/>
            <a:chOff x="1774826" y="981075"/>
            <a:chExt cx="8235950" cy="1727200"/>
          </a:xfrm>
        </p:grpSpPr>
        <p:grpSp>
          <p:nvGrpSpPr>
            <p:cNvPr id="22531" name="グループ化 3">
              <a:extLst>
                <a:ext uri="{FF2B5EF4-FFF2-40B4-BE49-F238E27FC236}">
                  <a16:creationId xmlns:a16="http://schemas.microsoft.com/office/drawing/2014/main" id="{9C14185C-6780-4731-BF44-862878953B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4826" y="981075"/>
              <a:ext cx="8137525" cy="1727200"/>
              <a:chOff x="251520" y="980728"/>
              <a:chExt cx="8136904" cy="1728192"/>
            </a:xfrm>
          </p:grpSpPr>
          <p:pic>
            <p:nvPicPr>
              <p:cNvPr id="22541" name="図 1">
                <a:extLst>
                  <a:ext uri="{FF2B5EF4-FFF2-40B4-BE49-F238E27FC236}">
                    <a16:creationId xmlns:a16="http://schemas.microsoft.com/office/drawing/2014/main" id="{BA03B149-0E64-4F16-96A1-CE22B6FCAC5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520" y="980728"/>
                <a:ext cx="1967349" cy="1728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49F29236-DFED-4759-8EC2-7D0EECE1E1D5}"/>
                  </a:ext>
                </a:extLst>
              </p:cNvPr>
              <p:cNvSpPr/>
              <p:nvPr/>
            </p:nvSpPr>
            <p:spPr>
              <a:xfrm>
                <a:off x="467404" y="1196752"/>
                <a:ext cx="7921020" cy="12961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5639E9AB-7F31-4FDA-875C-EA7073DF4C71}"/>
                </a:ext>
              </a:extLst>
            </p:cNvPr>
            <p:cNvSpPr txBox="1"/>
            <p:nvPr/>
          </p:nvSpPr>
          <p:spPr>
            <a:xfrm>
              <a:off x="3644901" y="1292225"/>
              <a:ext cx="6365875" cy="12001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ja-JP" altLang="en-US" b="1" dirty="0"/>
                <a:t>ＱＣサークル東海支部岐阜地区</a:t>
              </a:r>
              <a:endParaRPr lang="en-US" altLang="ja-JP" b="1" dirty="0"/>
            </a:p>
            <a:p>
              <a:pPr>
                <a:defRPr/>
              </a:pPr>
              <a:r>
                <a:rPr lang="ja-JP" altLang="en-US" sz="5400" b="1" dirty="0">
                  <a:solidFill>
                    <a:srgbClr val="FF0000"/>
                  </a:solidFill>
                </a:rPr>
                <a:t>祝</a:t>
              </a:r>
              <a:r>
                <a:rPr lang="ja-JP" altLang="en-US" sz="1050" b="1" dirty="0">
                  <a:solidFill>
                    <a:srgbClr val="FF0000"/>
                  </a:solidFill>
                </a:rPr>
                <a:t>　　</a:t>
              </a:r>
              <a:r>
                <a:rPr lang="en-US" altLang="ja-JP" sz="5400" b="1" dirty="0"/>
                <a:t>50</a:t>
              </a:r>
              <a:r>
                <a:rPr lang="ja-JP" altLang="en-US" sz="5400" b="1" dirty="0"/>
                <a:t>周年記念式典</a:t>
              </a:r>
              <a:endParaRPr lang="en-US" altLang="ja-JP" sz="5400" b="1" dirty="0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1746250" y="2589213"/>
            <a:ext cx="8135939" cy="1727200"/>
            <a:chOff x="1746250" y="2589213"/>
            <a:chExt cx="8135939" cy="1727200"/>
          </a:xfrm>
        </p:grpSpPr>
        <p:grpSp>
          <p:nvGrpSpPr>
            <p:cNvPr id="22533" name="グループ化 6">
              <a:extLst>
                <a:ext uri="{FF2B5EF4-FFF2-40B4-BE49-F238E27FC236}">
                  <a16:creationId xmlns:a16="http://schemas.microsoft.com/office/drawing/2014/main" id="{CE6E1855-1E77-4049-9F31-118CA6A6CF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6250" y="2589213"/>
              <a:ext cx="8135938" cy="1727200"/>
              <a:chOff x="251520" y="980728"/>
              <a:chExt cx="8136904" cy="1728192"/>
            </a:xfrm>
          </p:grpSpPr>
          <p:pic>
            <p:nvPicPr>
              <p:cNvPr id="22539" name="図 7">
                <a:extLst>
                  <a:ext uri="{FF2B5EF4-FFF2-40B4-BE49-F238E27FC236}">
                    <a16:creationId xmlns:a16="http://schemas.microsoft.com/office/drawing/2014/main" id="{6BE445B6-2339-4E42-A7A0-E8BD5F3754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520" y="980728"/>
                <a:ext cx="1967349" cy="1728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5294E3F-1E96-4EE5-9DA0-DAD0DDF4A8D7}"/>
                  </a:ext>
                </a:extLst>
              </p:cNvPr>
              <p:cNvSpPr/>
              <p:nvPr/>
            </p:nvSpPr>
            <p:spPr>
              <a:xfrm>
                <a:off x="467446" y="1196752"/>
                <a:ext cx="7920978" cy="12961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sp>
          <p:nvSpPr>
            <p:cNvPr id="22534" name="テキスト ボックス 9">
              <a:extLst>
                <a:ext uri="{FF2B5EF4-FFF2-40B4-BE49-F238E27FC236}">
                  <a16:creationId xmlns:a16="http://schemas.microsoft.com/office/drawing/2014/main" id="{1075E8C3-4E17-4F00-8271-358680183E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6476" y="3022601"/>
              <a:ext cx="6335713" cy="860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800" b="1" dirty="0"/>
                <a:t>ＱＣサークル東海支部岐阜地区５０周年記念大会</a:t>
              </a:r>
              <a:endParaRPr lang="en-US" altLang="ja-JP" sz="1800" b="1" dirty="0"/>
            </a:p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200" b="1" dirty="0"/>
                <a:t>第１７回小集団改善活動若鮎大会</a:t>
              </a:r>
              <a:endParaRPr lang="en-US" altLang="ja-JP" sz="3200" b="1" dirty="0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1962151" y="4197350"/>
            <a:ext cx="1325563" cy="2547938"/>
            <a:chOff x="1962151" y="4197350"/>
            <a:chExt cx="1325563" cy="2547938"/>
          </a:xfrm>
        </p:grpSpPr>
        <p:grpSp>
          <p:nvGrpSpPr>
            <p:cNvPr id="22535" name="グループ化 11">
              <a:extLst>
                <a:ext uri="{FF2B5EF4-FFF2-40B4-BE49-F238E27FC236}">
                  <a16:creationId xmlns:a16="http://schemas.microsoft.com/office/drawing/2014/main" id="{E96D9354-E54D-42E8-93C2-37E9DFF0D4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2151" y="4197350"/>
              <a:ext cx="1325563" cy="2547938"/>
              <a:chOff x="437626" y="4196694"/>
              <a:chExt cx="1326087" cy="2549355"/>
            </a:xfrm>
          </p:grpSpPr>
          <p:pic>
            <p:nvPicPr>
              <p:cNvPr id="22537" name="図 5">
                <a:extLst>
                  <a:ext uri="{FF2B5EF4-FFF2-40B4-BE49-F238E27FC236}">
                    <a16:creationId xmlns:a16="http://schemas.microsoft.com/office/drawing/2014/main" id="{4A5804FB-178F-4776-8DF6-B4D5296711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626" y="4196694"/>
                <a:ext cx="1208489" cy="1061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A4F33948-A771-48AD-83C1-ADF823869847}"/>
                  </a:ext>
                </a:extLst>
              </p:cNvPr>
              <p:cNvSpPr/>
              <p:nvPr/>
            </p:nvSpPr>
            <p:spPr>
              <a:xfrm>
                <a:off x="437626" y="4357121"/>
                <a:ext cx="1326087" cy="238892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sp>
          <p:nvSpPr>
            <p:cNvPr id="22536" name="テキスト ボックス 12">
              <a:extLst>
                <a:ext uri="{FF2B5EF4-FFF2-40B4-BE49-F238E27FC236}">
                  <a16:creationId xmlns:a16="http://schemas.microsoft.com/office/drawing/2014/main" id="{379624A0-6978-4201-815D-435EDB5C9A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7891" y="5049838"/>
              <a:ext cx="984885" cy="165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800"/>
                <a:t>ＱＣサークル東海支部岐阜地区</a:t>
              </a:r>
              <a:endParaRPr lang="en-US" altLang="ja-JP" sz="800"/>
            </a:p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ja-JP" sz="800"/>
            </a:p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ja-JP" sz="800"/>
            </a:p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400" b="1"/>
                <a:t>５０周年記念式典会場</a:t>
              </a:r>
              <a:endParaRPr lang="en-US" altLang="ja-JP" sz="1400" b="1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3493454" y="4197350"/>
            <a:ext cx="1325563" cy="2547938"/>
            <a:chOff x="3430225" y="4170612"/>
            <a:chExt cx="1325563" cy="2547938"/>
          </a:xfrm>
        </p:grpSpPr>
        <p:grpSp>
          <p:nvGrpSpPr>
            <p:cNvPr id="15" name="グループ化 11">
              <a:extLst>
                <a:ext uri="{FF2B5EF4-FFF2-40B4-BE49-F238E27FC236}">
                  <a16:creationId xmlns:a16="http://schemas.microsoft.com/office/drawing/2014/main" id="{E96D9354-E54D-42E8-93C2-37E9DFF0D4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0225" y="4170612"/>
              <a:ext cx="1325563" cy="2547938"/>
              <a:chOff x="437626" y="4196694"/>
              <a:chExt cx="1326087" cy="2549355"/>
            </a:xfrm>
          </p:grpSpPr>
          <p:pic>
            <p:nvPicPr>
              <p:cNvPr id="16" name="図 5">
                <a:extLst>
                  <a:ext uri="{FF2B5EF4-FFF2-40B4-BE49-F238E27FC236}">
                    <a16:creationId xmlns:a16="http://schemas.microsoft.com/office/drawing/2014/main" id="{4A5804FB-178F-4776-8DF6-B4D5296711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626" y="4196694"/>
                <a:ext cx="1208489" cy="1061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A4F33948-A771-48AD-83C1-ADF823869847}"/>
                  </a:ext>
                </a:extLst>
              </p:cNvPr>
              <p:cNvSpPr/>
              <p:nvPr/>
            </p:nvSpPr>
            <p:spPr>
              <a:xfrm>
                <a:off x="437626" y="4357121"/>
                <a:ext cx="1326087" cy="238892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sp>
          <p:nvSpPr>
            <p:cNvPr id="18" name="テキスト ボックス 12">
              <a:extLst>
                <a:ext uri="{FF2B5EF4-FFF2-40B4-BE49-F238E27FC236}">
                  <a16:creationId xmlns:a16="http://schemas.microsoft.com/office/drawing/2014/main" id="{379624A0-6978-4201-815D-435EDB5C9A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4314" y="5023100"/>
              <a:ext cx="926536" cy="1655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800" dirty="0"/>
                <a:t>ＱＣサークル東海支部岐阜地区</a:t>
              </a:r>
              <a:endParaRPr lang="en-US" altLang="ja-JP" sz="800" dirty="0"/>
            </a:p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ja-JP" sz="800" dirty="0"/>
            </a:p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ja-JP" sz="800" dirty="0"/>
            </a:p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200" b="1" dirty="0" smtClean="0"/>
                <a:t>第</a:t>
              </a:r>
              <a:r>
                <a:rPr lang="en-US" altLang="ja-JP" sz="1200" b="1" dirty="0" smtClean="0"/>
                <a:t>17</a:t>
              </a:r>
              <a:r>
                <a:rPr lang="ja-JP" altLang="en-US" sz="1200" b="1" dirty="0" smtClean="0"/>
                <a:t>回</a:t>
              </a:r>
              <a:r>
                <a:rPr lang="ja-JP" altLang="en-US" sz="1200" b="1" dirty="0"/>
                <a:t>小集団改善活動若鮎</a:t>
              </a:r>
              <a:r>
                <a:rPr lang="ja-JP" altLang="en-US" sz="1200" b="1" dirty="0" smtClean="0"/>
                <a:t>大会</a:t>
              </a:r>
              <a:r>
                <a:rPr lang="ja-JP" altLang="en-US" sz="1200" b="1" dirty="0" smtClean="0"/>
                <a:t>会場</a:t>
              </a:r>
              <a:endParaRPr lang="en-US" altLang="ja-JP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63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Sano Keiichi/佐野 圭一</dc:creator>
  <cp:lastModifiedBy>杉坂 周子</cp:lastModifiedBy>
  <cp:revision>2</cp:revision>
  <dcterms:created xsi:type="dcterms:W3CDTF">2023-04-20T07:58:41Z</dcterms:created>
  <dcterms:modified xsi:type="dcterms:W3CDTF">2023-05-25T00:02:13Z</dcterms:modified>
</cp:coreProperties>
</file>